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71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51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12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01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8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9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02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622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55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31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fld id="{B31BEE5A-1AF0-4375-B896-571964D3C989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 defTabSz="457200"/>
              <a:t>3/12/2022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fld id="{6CA26AB1-A9C1-4666-BAA6-9DBCFB9D190A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8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13170C-5091-474A-8AB9-B43C1268A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LOOP,LABEL,COUNTER REGISTER,INC</a:t>
            </a:r>
          </a:p>
        </p:txBody>
      </p:sp>
    </p:spTree>
    <p:extLst>
      <p:ext uri="{BB962C8B-B14F-4D97-AF65-F5344CB8AC3E}">
        <p14:creationId xmlns:p14="http://schemas.microsoft.com/office/powerpoint/2010/main" val="245414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7D7F7CC-98DF-48F7-B1BA-35B9B99D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49" y="-109182"/>
            <a:ext cx="9642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8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66251D1-D3DD-40A2-A4C9-74EC1B3B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83" y="0"/>
            <a:ext cx="9695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7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943FF58-FB93-4D6F-96E0-DF028A651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02" y="0"/>
            <a:ext cx="9894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72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459"/>
          <a:stretch/>
        </p:blipFill>
        <p:spPr>
          <a:xfrm>
            <a:off x="3324710" y="39463"/>
            <a:ext cx="5706351" cy="681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28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85" y="0"/>
            <a:ext cx="5944115" cy="79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12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02" y="0"/>
            <a:ext cx="5590517" cy="78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C6ECF80-B6D1-4AB6-AE72-E061803E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75" y="0"/>
            <a:ext cx="9764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28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E46B85B-B298-4151-B07B-0ABDA34D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3" y="0"/>
            <a:ext cx="9952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1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B25632C-4D34-4676-9C51-4FA56544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17" y="0"/>
            <a:ext cx="10028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8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C99325D-B10C-4937-825E-6799A033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25" y="0"/>
            <a:ext cx="989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7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2A3B772-29FD-49E0-A001-1360F279B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43" y="0"/>
            <a:ext cx="9587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7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964335-0F09-4494-B116-50AC3C5BF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52215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034F2E2-747B-42B0-94F2-616E57A1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62" y="0"/>
            <a:ext cx="9932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46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5ACCD15-8D26-4E38-A5A5-1C2FBC82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61" y="0"/>
            <a:ext cx="9793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46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Tw Cen MT</vt:lpstr>
      <vt:lpstr>Tw Cen MT Condensed</vt:lpstr>
      <vt:lpstr>Wingdings 3</vt:lpstr>
      <vt:lpstr>1_Integral</vt:lpstr>
      <vt:lpstr>LOOP,LABEL,COUNTER REGISTER,INC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LOOP,LABEL,COUNTER REGISTER,INC</dc:title>
  <dc:creator>Microsoft account</dc:creator>
  <cp:lastModifiedBy>Microsoft account</cp:lastModifiedBy>
  <cp:revision>2</cp:revision>
  <dcterms:created xsi:type="dcterms:W3CDTF">2022-03-12T07:49:15Z</dcterms:created>
  <dcterms:modified xsi:type="dcterms:W3CDTF">2022-03-12T08:00:00Z</dcterms:modified>
</cp:coreProperties>
</file>